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2275-A649-41FD-B388-5DDA1BFA48DB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82EE-5EFE-4EE2-BD58-0916A6418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56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2275-A649-41FD-B388-5DDA1BFA48DB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82EE-5EFE-4EE2-BD58-0916A6418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32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2275-A649-41FD-B388-5DDA1BFA48DB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82EE-5EFE-4EE2-BD58-0916A6418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67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2275-A649-41FD-B388-5DDA1BFA48DB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82EE-5EFE-4EE2-BD58-0916A6418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51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2275-A649-41FD-B388-5DDA1BFA48DB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82EE-5EFE-4EE2-BD58-0916A6418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59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2275-A649-41FD-B388-5DDA1BFA48DB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82EE-5EFE-4EE2-BD58-0916A6418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4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2275-A649-41FD-B388-5DDA1BFA48DB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82EE-5EFE-4EE2-BD58-0916A6418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2275-A649-41FD-B388-5DDA1BFA48DB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82EE-5EFE-4EE2-BD58-0916A6418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32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2275-A649-41FD-B388-5DDA1BFA48DB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82EE-5EFE-4EE2-BD58-0916A6418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34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2275-A649-41FD-B388-5DDA1BFA48DB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82EE-5EFE-4EE2-BD58-0916A6418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66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2275-A649-41FD-B388-5DDA1BFA48DB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82EE-5EFE-4EE2-BD58-0916A6418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23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82275-A649-41FD-B388-5DDA1BFA48DB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782EE-5EFE-4EE2-BD58-0916A6418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28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inscp.net/eng/download.php" TargetMode="External"/><Relationship Id="rId2" Type="http://schemas.openxmlformats.org/officeDocument/2006/relationships/hyperlink" Target="http://www.chiark.greenend.org.uk/~sgtatham/putty/download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java.com/en/download/manual.jsp?locale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необходимого ПО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http://genome.ifmo.ru/files/software/bioinf2014/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14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необходимого ПО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putty, </a:t>
            </a:r>
            <a:r>
              <a:rPr lang="en-US" dirty="0" err="1" smtClean="0"/>
              <a:t>pscp</a:t>
            </a:r>
            <a:r>
              <a:rPr lang="en-US" dirty="0" smtClean="0"/>
              <a:t>/</a:t>
            </a:r>
            <a:r>
              <a:rPr lang="en-US" dirty="0" err="1" smtClean="0"/>
              <a:t>winscp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http://www.chiark.greenend.org.uk/~sgtatham/putty/download.html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smtClean="0">
                <a:hlinkClick r:id="rId3"/>
              </a:rPr>
              <a:t>://winscp.net/eng/download.php</a:t>
            </a:r>
            <a:endParaRPr lang="en-US" dirty="0" smtClean="0"/>
          </a:p>
          <a:p>
            <a:r>
              <a:rPr lang="en-US" dirty="0" err="1" smtClean="0"/>
              <a:t>Xserver</a:t>
            </a:r>
            <a:endParaRPr lang="en-US" dirty="0" smtClean="0"/>
          </a:p>
          <a:p>
            <a:pPr lvl="1"/>
            <a:r>
              <a:rPr lang="en-US" dirty="0" smtClean="0"/>
              <a:t>http://sourceforge.net/projects/xming/files/Xming/6.9.0.31/</a:t>
            </a:r>
          </a:p>
          <a:p>
            <a:r>
              <a:rPr lang="en-US" dirty="0" err="1" smtClean="0"/>
              <a:t>myRAST</a:t>
            </a:r>
            <a:endParaRPr lang="en-US" dirty="0" smtClean="0"/>
          </a:p>
          <a:p>
            <a:pPr lvl="1"/>
            <a:r>
              <a:rPr lang="en-US" dirty="0" smtClean="0"/>
              <a:t>http://blog.theseed.org/downloads/</a:t>
            </a:r>
          </a:p>
          <a:p>
            <a:r>
              <a:rPr lang="en-US" dirty="0" smtClean="0"/>
              <a:t>Java</a:t>
            </a:r>
          </a:p>
          <a:p>
            <a:pPr lvl="1"/>
            <a:r>
              <a:rPr lang="en-US" dirty="0" smtClean="0">
                <a:hlinkClick r:id="rId4"/>
              </a:rPr>
              <a:t>https://www.java.com/en/download/manual.jsp?locale=en</a:t>
            </a:r>
            <a:endParaRPr lang="en-US" dirty="0" smtClean="0"/>
          </a:p>
          <a:p>
            <a:r>
              <a:rPr lang="en-US" dirty="0" smtClean="0"/>
              <a:t>IGV (igv.jar)</a:t>
            </a:r>
          </a:p>
          <a:p>
            <a:r>
              <a:rPr lang="ru-RU" b="1" dirty="0" smtClean="0"/>
              <a:t>НЕ ЗАБЫВАЙТЕ БЕЙДЖИ!</a:t>
            </a:r>
            <a:endParaRPr lang="en-US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0706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43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Список необходимого ПО</vt:lpstr>
      <vt:lpstr>Список необходимого ПО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Список необходимого ПО</dc:title>
  <dc:creator>alant</dc:creator>
  <cp:lastModifiedBy>alant</cp:lastModifiedBy>
  <cp:revision>16</cp:revision>
  <dcterms:created xsi:type="dcterms:W3CDTF">2014-02-18T06:36:35Z</dcterms:created>
  <dcterms:modified xsi:type="dcterms:W3CDTF">2014-02-18T13:16:42Z</dcterms:modified>
</cp:coreProperties>
</file>